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57" r:id="rId4"/>
    <p:sldId id="259" r:id="rId5"/>
    <p:sldId id="261" r:id="rId6"/>
    <p:sldId id="265" r:id="rId7"/>
    <p:sldId id="266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 snapToObjects="1">
      <p:cViewPr varScale="1">
        <p:scale>
          <a:sx n="148" d="100"/>
          <a:sy n="148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7T11:21:55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10031 0 24575,'-8'0'0,"1"3"0,3 1 0,-3 7 0,3-6 0,-7 18 0,3-12 0,-29 43 0,26-31 0,-51 51 0,50-52 0,-24 19 0,-1 0 0,20-16 0,-29 27 0,-10 7-3392,-1 3 0,-4 4 3392,17-23 0,-2 1 0,-10 15 0,-7 7 0,9-14 0,-9-11 0,-9 22 0,1-2 0,17-29 0,-15 17 0,3-1 0,27-25 0,-39 16 0,-2-2 6784,37-16-6784,-40 9 0,1-2 0,41-14 0,-46 8 0,0 0 0,43-10 0,-35 0 0,1 0 0,42-3 0,-21-1 0,2-1 0,22 3 0,-20-6 0,1-1 0,24 4 0,-24-5 0,-1 0 0,20 2 0,-22-2 0,-2-1 0,21-1-3392,-50 3 0,-1 1 3392,47 1 0,-43-1 0,-28 0 0,19 0-917,11 1 917,0-1 0,-26 2 0,-1 0 0,22-2 0,30-2 0,0 0 0,-12 1 0,-19 3 0,-6-1 0,6 0 0,18-1 0,13-3 0,1 0 0,-27 3 0,-19 3 0,0 0 0,21-2 0,28-3 0,2 0 0,-18 1 0,-15 2 0,1-1 0,14-1 0,-27-3 0,22 2 0,-18 1 0,-1 1 0,17-2 0,20-1 0,1 1 0,-20 0 0,-17 2 0,1-1 0,21-1 0,-8-2 0,5 0 0,-14 0 0,20 0 0,21 0 0,-45 0 0,0 0 0,48 0 0,-45 0 0,0 0 1205,44 0-1205,-13 0 0,-6 0 0,5-3 0,4 1 0,-8 1-1321,-10-3 1,-16-2 0,15 1 1320,1 3 0,0-4 0,-15-1 0,17 0 0,10 2 0,-23-8 0,6 0 0,46 6 0,-41-7 0,1-1 0,43 8-856,-49-12 856,64 15 0,1-3 3359,-3 3-3359,2-3 6205,-6-1-6205,-55-19 0,40 18 0,-32-15 0,-2 0 0,29 13-2641,-45-21 2641,58 22 0,4 0 1503,-2 1-1503,-5-4 0,2 0 0,-47-30 0,46 25 0,-21-15 0,0-1 0,17 13 0,-19-21 0,2 3 0,2 1 0,10 0 0,-10 1 0,-13-8 0,6 4-1949,9 6 1,2 3 1948,-7-4 0,0 1-1574,-3-1 0,9 5 1574,24 14-271,-45-33 271,48 34 0,-22-21 0,25 20 5091,-14-14-5091,20 17 4586,-26-14-4586,25 19 526,-9-5-526,10 10 0,3-2 0,-3 1 0,-1-2 0,1 0 0,0-1 0,-1 1 0,4-1 0,-3 4 0,3 1 0,-3 10 0,-4 7 0,3 3 0,-16 27 0,-3 5 0,3-9-2262,-13 24 1,-10 19 0,8-15 2261,1-5 0,2-2 0,-5 11 0,10-16 0,14-22 0,-8 17 0,4-2 0,16-28 0,-14 40 0,14-55 0,1 17 0,4-20 0,4 7 0,4-10 0,32-23 0,-21 14 6784,26-19-6784,-1 1 0,0 0 0,-3 2-1696,13-7 0,21-12 0,4-2 0,-14 10 1696,-11 9 0,1-1 0,7-7 0,14-10 0,6-3 0,-6 3 0,-13 9-237,-4 6 1,-1 2 236,12-11 0,13-8 0,-2 0 0,-17 12 0,15-1 0,-16 2 0,10-5 0,-18 9 0,-20 13 0,12-15 0,-2 1 0,-23 14 0,46-37 0,-48 34 0,25-21 0,-32 31 6549,1-10-6549,-14 18 708,-7-1-708,-5 4 0,-39 12 0,19-6-3392,-43 8 0,-7 2 3392,9 0 0,2-5 0,-21 2 0,-2 0 0,19-2-497,26-2 1,-1 0 496,-20 1 0,-22 2 0,-7 0 0,9-1 0,24-3 0,-5 3 0,-13-1 0,-19 3 0,31-4 0,47-5 0,-48 8 0,63-9 6292,-7-1-6292,10-3 1485,-1 0-1485,-3 0 0,3-3 0,-3 2 0,4-2 0,3 3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7T11:21:57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9985 0 24575,'-8'8'0,"4"2"0,1-5 0,3 2 0,-7 0 0,5 4 0,-17 24 0,15-7 0,-14 19 0,-3 2 0,10-5-3392,-14 27 0,-2 2 3392,0-8 0,12-17 0,-3 4-2269,-9 7 1,0-4 2268,-2 10-1012,-10 10 1,-11 17 0,8-14 1011,-6 6-677,0-2 1,-10 16 0,12-23 676,12-22 676,0-1 1,-7 11-1,3-7-676,6-15 0,2-3 0,-3 8 0,-1-1 0,-10 3 0,5-10 0,19-19 0,-22 17 0,-2-2 0,15-18 0,-18 13 0,-1-1 0,15-13 0,-33 14 0,-2 1 0,26-13 0,-28 4 0,-22 5 0,16-6 0,10-2 0,-29 3 0,6-2 0,52-12 1494,-28 9-1494,28-15 0,-12 12 0,-14-7 0,6 0 0,-35 5 0,-3-2 0,16-5 0,-3 4 0,-5 0 0,17-6 0,6 0-89,-9 5 89,-3-4 0,-16 1 0,18-1 3729,13 4-3729,-16-4 0,-20 1 0,16-2 0,5-1 0,-8 3 0,-19 1 0,16-1 1423,-10-2-1423,20 0 0,-21 0 0,1 0 0,20 0 4608,-18-2-4608,22 0 0,-24 0 0,-8 0 0,7 0 0,20 0 0,17 0 0,-1 0 0,-6-2 0,-16-1 0,-10-2 0,-3 1 0,2-2 0,10 1-1398,-5-3 1,5 0 0,2-1 0,-1 0 1397,-3-1 0,0 0 0,-1 0 0,-1 0 0,-15 0 0,-5-1 0,7 2 0,20 1-1938,29 3 0,5 0 1938,-40 1 0,-5 0-1120,-2-2 0,13 0 1120,25-1-497,-14 1 1,-17-1 0,23-1 496,32 0 120,-47-3 1,2 2-121,49 3 374,-35-6 1,3 2-375,39 8 0,-36-8 0,-2 0 0,30 4 0,-40-4 0,1-2 0,38 3 0,-33-3 0,-1 1 0,29 6 0,-19-8 0,0 1 0,25 8 0,-23-12 0,1-2 0,27 9 1260,-30-11 0,-11-3-1260,15 6 0,2 0 0,-39-15 0,30 10 0,10 2 0,31 10 3767,-17-11-3767,10-3 0,12 12 0,-24-38 0,28 33 0,-35-54 0,26 48 0,-16-26 0,-1-1 0,11 23 0,-12-22 0,2 2 0,17 28 0,-21-28 3787,28 38-3787,-6-8 4169,8 8-4169,-4-8 0,3 8 0,-6-5 0,-11-26 0,14 24 0,-35-65 0,36 63 0,-31-44 0,31 48 0,-27-34 0,25 31 0,-32-43 0,33 49 0,-20-38 0,22 37 0,-2-23 0,5 22 0,-2-17 0,3 19 0,-8-26 0,11 25 0,-11-22 0,12 25 0,-16-19 0,11 18 0,-4-7 0,0-4 0,8 11 0,-11-31 0,8 29 0,-6-35 0,7 35 1151,-3-29-1151,7 27 0,-4 3 0,-2 12 0,1 11 0,-6-2 0,-18 36 0,13-26 0,-19 33 0,-2 2 0,13-26 0,-14 26 0,2 0 0,19-31 0,-16 40 0,28-49 0,-5 19 0,6-21 0,0 5 0,0-4 0,4-6 0,0 3 0,4-7 0,0 0 0,10-1 0,57-2 0,-38 2 0,43-2 0,1-2 0,-43 1-2262,28-3 1,18-1 0,-16-2 2261,-13-2-1513,14-1 1,14-2 0,-16 1 1512,-21 1-1089,28-7 1,-6 1 1088,-42 12-369,33-12 369,-44 12 3275,-2-2-3275,4 1 4898,-8-2-4898,5 5 4609,-5-6-4609,4 7 1085,0-7-1085,2 3 0,-7 0 0,-8-3 0,-4 3 0,-36-13 0,25 3 0,-25 0 0,-35-17 0,49 18 0,-41-11 0,0-1 0,40 9 0,-20-4 0,1 3 0,23 11 0,-10-11 0,20 16 0,10-2 0,2 3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7T11:21:59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1159 24575,'0'8'0,"3"-4"0,1 3 0,10 3 0,-5-4 0,25 24 0,-21-22 0,63 42 0,-53-32-3392,59 22 0,9 3 3392,-24-8 0,4-1 0,23 11 0,2 0 0,-18-7-808,-21-10 1,1 1 807,4 4 0,17 8 0,9 6 0,-1 0 0,-7-5 0,-17-8 0,-3-3 0,1 2 0,7 3 0,18 12 0,10 5 0,0-1 0,-9-4 0,-19-11-875,-6-4 0,2-1 875,4 0 0,20 8 0,13 6 0,5 1 0,-2-2 0,-10-6 0,-17-9-784,-6-5 1,-12-8 0,16 3 783,-6-1 0,16 4 0,11 2 0,7 2 0,3 0 0,-2-2 0,-6-2 0,-10-3 0,-15-6 0,15-1 0,-15-7 0,16 2 0,-12 0 0,15 1 0,11 1 0,7 0 0,2 1 0,-3-1 0,-7 0 0,-12-2 0,-16-2 0,4 0 0,-17-3 0,17 2 0,-3 0 0,17 0 0,13 1 0,7 0 0,2 1 0,-2-1 0,-8 0 0,-12 0 0,-18-1 0,-1 1 0,-15-1 0,15 1 0,4-2 0,20 0 0,11 1 0,6-1 0,0 0 0,-8-1 0,-13 0 0,-20-1 0,9-2 0,-4 0 0,-1 0 0,19 1 0,9-1 0,-1 0 0,-9 0 0,-19-1 0,-2-2 0,-2-2 0,1-1 0,16-3 0,5-2 0,-7 0 0,-16 1 0,-10-3 0,0-3 0,9-1 0,17-4 0,5-1 0,-6 0 0,-19 5 0,-18 1 0,1 2 0,27-4 0,24-3 0,9-1 0,-8 3 0,-24 3 0,-24 4 0,-2 1 0,30-6 0,20-4 0,-4-1 0,-26 5 625,-17 0-625,6-2 0,2-1-1253,17-13 1253,-43 15-365,18-9 1,-2-1 364,-29 11 1310,29-19-1310,-42 25 0,11-2 0,-8-2 2510,16-1-2510,-13 1 0,13-10 0,-14 8 0,6-4 0,9-19 0,1-1 0,-5 9 0,20-35 0,-3 1 0,-25 38 0,15-26 0,0 1 0,-19 28 0,12-19 0,0 1 0,-13 20 0,10-31 0,0-2 0,-6 17 0,4-23 0,-3-2 0,-11 21 0,4-17 0,-1 2 0,-5 21 0,2-30 0,1 2 0,-4 34 0,2-28 0,-1 0 0,-4 35 0,11-74 0,-8 73 0,6-63 0,-4 66 0,1-49 0,-4 49 3415,2-25-3415,-5 33 4130,2-10-4130,-3 15 1452,0-11-1452,0 11 1039,4-19-1039,0 14 0,0-30 0,-1 24 0,4-38 0,-5 34 0,4-31 0,-6 36 0,3-28 0,2 31 0,-1-28 0,-1 29 0,-3-12 0,3-5 0,-2 16 0,2-28 0,-3 33 0,0-12 0,-3 18 0,-1-2 0,-7 7 0,-17 17 0,9-10 0,-35 30 0,33-25 0,-47 35 0,46-34 0,-39 31 0,45-30 0,-27 17 0,31-21 0,-18 16 0,21-22 0,-12 19 0,15-18 0,-14 13 0,15-10 0,-6 3 0,4-7 0,6 2 0,1-5 0,5 3 0,5-4 0,-1 0 0,15 0 0,-14 0 0,27 0 0,-22 0 0,17 0 0,-20 0 0,2 0 0,7 0 0,-11 0 0,31 0 0,4 3 0,-6-2 0,35 9 0,-52-9 0,53 6 0,-50-4 0,44 1 0,-45 0 0,20 0 0,-31-4 0,5 0 0,-14-4 0,-1 0 0,-3-3 0,0-1 0,0 1 0,-3 3 0,2-6 0,-6 5 0,3-6 0,0 4 0,-9-10 0,7 7 0,-14-24 0,7 26 0,-12-32 0,16 32 0,-21-29 0,22 26 0,-15-16 0,18 18 0,-5-2 0,9 4 0,-6 6 0,6-5 0,-5 5 0,5-6 0,-2 3 0,3-3 0,0 3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7T16:40:00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25 24575,'-9'0'0,"3"0"0,-3 0 0,3 0 0,0 0 0,-6 2 0,5-1 0,-5 2 0,6 0 0,-5 0 0,3 0 0,-11 3 0,10-3 0,-13 3 0,14 0 0,-12 0 0,13 0 0,-5 1 0,6-4 0,0 0 0,3-1 0,-5 2 0,6 2 0,-6 0 0,5-3 0,-3 5 0,2-3 0,2 3 0,-1-4 0,2 1 0,-1-1 0,-1 4 0,2-1 0,-4 5 0,4-6 0,-4 3 0,4-3 0,-2 8 0,3-5 0,0 8 0,0-11 0,0 9 0,0-8 0,0 10 0,0-10 0,3 10 0,-2-9 0,1 11 0,-2-8 0,8 12 0,-3-15 0,12 14 0,-12-17 0,8 15 0,-11-12 0,14 8 0,-13-8 0,16 9 0,-15-12 0,13 8 0,-9-12 0,9 13 0,-10-9 0,13 9 0,-12-10 0,17 10 0,-16-12 0,21 8 0,-18-6 0,17-1 0,-18 3 0,14-3 0,-16 0 0,29 6 0,-26-8 0,34 7 0,-32-7 0,33 4 0,-32-4 0,31 7 0,-32-7 0,33 5 0,-33-6 0,14 0 0,-19 2 0,1-1 0,2 2 0,0-3 0,-3 0 0,3 0 0,16 0 0,-13 0 0,31 0 0,-32 0 0,31 2 0,-29-1 0,28 2 0,-30-3 0,35 0 0,-36 0 0,56 0 0,-53 0 0,59 0 0,-59 0 0,53 0 0,-49 0 0,46 0 0,-47 0 0,39-3 0,-41 2 0,36-4 0,-36 4 0,12-1 0,-4-1 0,-13 2 0,36-7 0,-31 7 0,31-5 0,-35 6 0,25 0 0,-9 0 0,-1 0 0,10 0 0,-28 0 0,23-5 0,-21 4 0,30-7 0,-28 4 0,19 1 0,-25 0 0,14-5 0,-13 6 0,13-12 0,-14 13 0,9-10 0,-10 10 0,10-13 0,-9 10 0,8-11 0,-11 9 0,9-3 0,-13 3 0,7-3 0,-4 2 0,2-4 0,-3 4 0,3-7 0,-3 9 0,3-14 0,-3 13 0,3-13 0,-6 11 0,3-14 0,-3 13 0,0-16 0,0 17 0,0-14 0,0 14 0,0-15 0,0 15 0,-5-12 0,3 13 0,-11-10 0,11 10 0,-20-18 0,16 18 0,-16-18 0,17 21 0,-17-11 0,16 11 0,-19-6 0,17 8 0,-12-9 0,13 10 0,-10-7 0,10 4 0,-13-2 0,12 3 0,-12-2 0,10 4 0,-5-5 0,6 6 0,-6-6 0,8 6 0,-13-6 0,9 6 0,-6-6 0,5 6 0,-3-3 0,5 3 0,-7-3 0,9 2 0,-11-4 0,11 4 0,-7-1 0,-4 2 0,-7-3 0,0 2 0,-14-4 0,27 4 0,-20-2 0,24 3 0,-10 0 0,12 0 0,-2 0 0,0 0 0,3 0 0,-3 0 0,-8-2 0,8 1 0,-13-2 0,14 3 0,-3 0 0,5 0 0,0 0 0,-3 0 0,2 0 0,-2 0 0,0 0 0,3 0 0,-14 0 0,11 0 0,-13 0 0,12 0 0,-8 0 0,8 0 0,-15 0 0,15 0 0,-23 0 0,24 0 0,-11 0 0,3 0 0,8 0 0,-18 0 0,18 0 0,-19 0 0,19 0 0,-19 0 0,12 0 0,-6 0 0,-1 0 0,12 0 0,-14 3 0,16-2 0,-19 1 0,20-2 0,-9 0 0,2 3 0,7-2 0,-14 4 0,14-4 0,-17 2 0,5-3 0,0 0 0,-5 0 0,17 0 0,-14 0 0,14 0 0,-15 0 0,13 0 0,-16 2 0,14-1 0,-15 2 0,18-3 0,-8 0 0,0 0 0,-8 0 0,4 0 0,-12 0 0,24 0 0,-16 0 0,17 0 0,-12 0 0,13 0 0,-8 0 0,9 0 0,-9 0 0,8 0 0,-7 0 0,7 0 0,-4 0 0,4 0 0,-2 0 0,3 0 0,-3 0 0,2 0 0,-2 0 0,3 0 0,0 0 0,-3 0 0,3 0 0,-3 0 0,3 0 0,0 0 0,0 0 0,0 0 0,-1 0 0,4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7T16:41:07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6908 255 24575,'-6'-3'0,"-3"-1"0,3-2 0,-3 3 0,3 0 0,-19-2 0,14 3 0,-33-6 0,33 5 0,-39-3 0,36 3 0,-50-3 0,38 1 0,-56 2 0,54-4 0,-23 7 0,0-1 0,26-4 0,-27 4 0,0 1 0,24-2 0,-25 2 0,-5 0 0,36 0 0,-72 0 0,71 0 0,-31 0 0,-3 0 0,24 0 0,-22 0 0,0 0 0,26 0 0,-24 0 0,2 0 0,25 0 0,-37 0 0,-2 0 0,37 0 0,-47-3 0,-5 0 0,30 2 0,-24-4 0,-8 0 0,19 3 0,4-1 0,-32-2 0,20 0 0,9 0 0,31 3 0,-64-10 0,67 11 0,-21-5 0,1 2 0,27 1 0,-67-2 0,66-1 0,-73-1 0,71 3 0,-71-3 0,66 7 0,-23-1 0,-1-1 0,21 2 0,-38-3 0,-2 0 0,33 3-3392,-52-2 0,0 1 3392,49 1-1940,-40-2 0,3 0 1940,52 1-1205,-37-3 1,-1 0 1204,32 3-842,-26-3 1,0 0 841,22 3 0,-37-2 0,-2-1 0,28 4 1417,-28-6 1,-11 1-1418,10 4 0,5 0 0,23-3 0,-2 0 0,-21 2 0,-9 2 0,21-1 1351,27 1-1351,-65-3 0,79 3 0,-14 0 2410,9-3-2410,-15 2 0,14-1 0,-4 2 0,4 0 0,-66-4 0,61 3-829,-55-1 0,-4 0 829,48 2-1365,-36 0 1,3 0 1364,43 0 1626,-34 0-1626,8 0 0,28 0 0,-62 0 0,69 0 0,-56 5 0,61-3 0,-30 3 363,37-2-363,-8 0 4914,-2 3-4914,8-2 5103,-5 1-5103,-2 1 0,9-2 0,-29 12 0,26-10 0,-34 13 0,35-11 0,-37 12 0,40-15 0,-45 22 0,41-23 0,-51 30 0,47-30 0,-40 25 0,44-27 0,-28 23 0,28-19 0,-27 19 0,30-17 0,-22 14 0,26-16 541,-22 18-541,19-18 0,-19 22 0,22-19 0,-21 21 0,21-23 0,-22 28 0,20-30 0,-28 25 0,28-25 0,-30 15 0,31-15 0,-21 11 0,20-11 0,-14 17 0,16-13 0,-13 16 0,14-17 0,-9 17 0,10-14 0,-7 23 0,10-18 0,-4 10 0,5-17 0,2 13 0,2-15 0,13 28 0,-9-30 0,26 36 0,-22-33 0,48 37 0,-40-31 0,64 35 0,-62-35 0,35 13 0,1-1 0,-29-11-2262,26 5 1,21 3 0,-13-5 2261,-2-5 0,19 5 0,21 3 0,-16-6-227,0-9 227,-6 7 0,14 4 0,-18-5 0,-19-7 0,43 10 0,-4 0 0,-56-13 0,30 6 0,0-1 0,-34-6 6672,20 3-6672,-2-4 0,-2 0 0,-11 0 0,21 0 0,17 0 0,-13 0 0,-2 0 0,0 0 0,13 0 0,0 0 0,24-2 0,-4 0-37,-23 1 0,1 1 37,7-2 0,6 1 0,-20 0-4914,-23 1 4914,10-3 0,5-1 0,31 3 0,-35-6 0,16 3 0,18 0 0,-12 1 0,14 0 0,-8-2 0,24-1 0,3-1 0,-21 0 0,-25 2 0,3 0 0,8 1 0,21 0 0,11 0 0,1 0 0,-10 1 0,-20-1 0,2-1 0,1 1 0,-5 2 0,19 0 0,12 1 0,4 0 0,-3 0 0,-13 0 0,-18 1 0,9 0 0,-1 0 0,-13 0 0,16 0 0,11 0 0,3 0 0,-3 0 0,-11 0 0,-16 0 0,17 0 0,-3 0 0,1 0 0,19 0 0,4 0 0,-7 0 0,-22 0 0,-18 0 0,-1 0 0,18 0 0,17 0 0,-2 0 0,-22 0 0,1 0 0,4 0 0,15 0 0,-21 0 0,-26 0 0,34 0 0,-2 0 0,-45 0 0,23-1 0,-3-1 0,-32-1 0,62-3 0,-63 0 0,64-3 0,-56 5 0,24-3 0,1 0 0,-14 1 0,35 0 0,1 1 0,-28 0 0,38 1 0,-2 0 0,-46 0 0,25-2 0,-2 0 0,-39 2 0,31-6 0,0 0 0,-27 7 0,33-9 0,-1 0 0,-32 6 0,65-12 0,-71 14 0,37-13 0,-43 15 0,29-17 0,-32 14 0,20-17 0,-21 13 0,5-5 311,-8 5-311,0 5 5016,3-7-5016,-5 7 0,1-4 0,6-9 0,-8 8 0,13-19 0,-15 19 0,10-21 0,-9 20 0,3-9 0,-5 2 0,0-6 0,0 0 0,-8 0 0,6 14 0,-23-8 0,19 9 0,-38-12 0,31 13 0,-48-7 0,45 7 0,-55-7 0,54 6 0,-51-9 0,45 12 0,-47-11 0,43 14 0,-50-17 0,50 16 0,-55-13 0,55 12 0,-44-10 0,52 9 0,-57-8 0,48 11 0,-22-6 0,-14 1 0,40 2 0,-73-8 0,69 7 0,-21-1 0,-6-1 0,-27-7 0,6 5 0,21 2 0,8 1 0,25 6 0,-30-9 0,0 7 0,30-3 0,-32 2 0,-2 2 0,23-2 0,-32-2 0,0-1 0,32 4 0,-25-5 0,3 0 0,33 7 0,-49-4 0,31-1 0,5 5 0,-12-5 0,35 6 0,-11 0 0,-5 0 0,11 0 0,-33 0 0,36 0 0,-30-2 0,33 1 0,-22-2 0,24 3 0,-13-2 0,12 1 0,-2-2 0,3 3 0,3 0 0,2 0 0,2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7T16:41:11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1095 271 24575,'-6'0'0,"-1"0"0,1 0 0,0-3 0,0 3 0,0-3 0,0 3 0,-8 0 0,8-3 0,-34 0 0,27-1 0,-48 2 0,43 2 0,-58 0 0,54 0 0,-74 2 0,73-1 0,-28 4 0,0 1 0,27-1 0,-72 9 0,74-7 0,-30 1 0,1 9 0,32-11 0,-59 24 0,65-23 0,-50 26 0,50-23 0,-39 17 0,41-16 0,-25 12 0,27-12 0,-10 17 0,12-21 0,1 20 0,3-19 0,0 23 0,3-18 0,-3 15 0,3-21 0,8 13 0,-3-12 0,31 11 0,-15-10 0,71 14 0,-18-9 0,1 0 0,-24-5 0,2 0 0,19 1 0,9 1 0,-19-5 0,-22-4 0,30 5 0,-1-1 0,-40-4 0,60 5 0,-62-7 0,62 0 0,-66 0 0,32 0 0,-1 0 0,-29 0 0,39 0 0,2 0 0,-31-4 0,40 3 0,1 1 0,-40-4 0,55 4 0,-25 0 0,-34 0 0,26 0 0,0 0 0,-33 0 0,30 1 0,0 1 0,-31-2 0,72 8 0,-74-4 0,74 8 0,-66-8-1857,28 1 1857,-33-5 0,-11 3-947,5-2 947,13 8 0,-3-8 0,26 12 0,-26-11 0,35 7 0,4 1 0,-25-7-1952,40 7 0,28 6 1,-20-4 1951,-9-6 0,-16 2 0,21 5 0,9 2 0,-5-2 0,-19-2-1564,-10-3 0,-3 0 1564,21 3 0,12 1 0,0 1-856,4 3 0,1 1 0,-15-4 856,12-3-406,-21-2 0,22 4 1,8 0-1,-8-1 0,-24-4 406,17-3 0,-11 0 0,21 1 0,-1 1 0,-23-2 0,-3-3 0,4 1 0,16 1 0,-21-2 0,-29-1 59,45 0 0,-3 0-59,-48 0 0,33-3 0,23-4 0,-14 1 0,1-5 0,-9 6 0,20-1 0,1-1 0,-20 1 1741,19-8-1741,-14 9 0,22 1 0,0 1 0,-20-1 0,21-4 0,-13 5 0,24 1 0,-1 0 0,-23 1 0,13 1 0,-28 0 0,17 0 0,-2 0 0,-20 0 2949,0 0-2949,-1-2 0,12-1 0,-14 0 4039,-2 1-4039,14-6 0,-1 0 0,-24 6 0,14-6 0,-2 0 0,-20 6 0,24-3 0,0-1 0,-27 1 0,28 2 0,-2 0 0,-29-2 0,26 2 0,0 1 0,-31 1 0,25-5 0,1 0 0,-17 4 0,46-9 0,6-2 0,-25 3 0,15 2 0,19 1 0,-15 1 312,1-1-312,4 4 0,19 0 0,-21 1 0,-17 1 0,10 0 0,19-1 0,-12 1 0,-22 1 0,-5 0 0,18 0 0,4 0 0,10 0 0,-10 0 0,-23 0 0,40-3 0,-1-1 0,-42 3 0,33-3 0,-6 1 0,-55 3 0,31 0 0,0 0 0,-37 0 6566,32 0-6566,-19 0 0,15 0 0,-6 0 0,29-3 0,-57 0 0,70 0 0,-66 0 659,43 3-659,2-6 0,-28 5 0,18-3 0,0 0 0,-20 3 0,23 0 0,0 0 0,-19 1 0,28-4 0,1 0 0,-28 2 0,27-6 0,0 0 0,-28 6 0,39-3 0,-1 2 0,-38 3 0,33 0 0,-5 0 0,-44 0 0,61 0 0,-66 0 0,42-3 0,-46 2 0,48-4 0,-49 4 0,52-7 0,-54 7 0,49-7 0,-48 7 0,47-4 0,-47 4 0,36-5 0,-39 6 0,21-6 0,-23 6 0,17-8 0,5 3 0,-10-3 0,26 2 0,-35 2 0,36-7 0,-32 9 0,26-11 0,-32 11 0,11-3 0,-3 0 0,0 1 0,-1-5 0,3 0 0,-14 5 0,9-7 0,-10 7 0,10-13 0,-12 6 0,8-6 0,-9 4 0,5 4 0,-6 0 0,3 3 0,-3 0 0,0 0 0,0-8 0,0 6 0,0-15 0,0 15 0,-3-17 0,3 16 0,-11-21 0,9 18 0,-17-22 0,13 21 0,-21-17 0,14 21 0,-23-19 0,23 20 0,-20-15 0,24 19 0,-16-10 0,17 13 0,-17-10 0,13 9 0,-25-3 0,20 5 0,-50-9 0,48 6 0,-33-5 0,-2 0 0,23 7 0,-26-2 0,-3-1 0,24 0 0,-56 0 0,65 0 0,-57 1 0,62 3 0,-31 0 0,-2 0 0,22 0 0,-32 0 0,0 0 0,31 0-3392,-48-3 0,-3-1 3392,42 3-1513,-20-2 1,-17-1 0,14 2 1512,3 1-1517,-28 0 0,2-1 1517,34 2-654,-2 0 0,5 0 654,26 0 1609,-45 0-1609,53 0 0,-22 0 0,1 0 0,13 0 0,-28 0 0,-3 0 0,14 0 0,-26-3 0,1 0 0,30 1 0,-24-1 0,-1-1 0,23 4 0,-28 0 0,0-2 0,27-3 0,-34 1 0,0 0 0,32-1 0,-24 1 0,-20 0 0,12 0 0,-13 2 0,20-2 0,-17-2 0,-1 0 0,16 2 1429,19 2 1,1 1-1430,-45-5 0,-16-1 0,23 1 0,23 1 0,-8 2 0,-15-1 0,21 1 2522,27-1-2522,-48 1 0,-2 2 1428,45 1-1428,-16-2 0,-17-1 0,15 0 0,10 1 0,-17-1 0,-19-2 0,19 1 6556,18-1-6556,-13 1 0,-16 1 0,18-1 689,21-2-689,-46 0 0,2 2 0,55 3 0,-32-4 0,0 0 0,28 4 0,-60-4 0,62 5 0,-54 0 0,65 0 0,-63 0 0,64 0 0,-33 0 0,-2 0 0,28 0 0,-36 0 0,0 0 0,39 0 0,-30 0 0,0 0 0,25 0 0,-25 0 0,-1 0 0,18 0 0,-14 0 0,1 0 0,22 0 0,-67 0 0,73 0 0,-31 0 0,-1 0 0,30 0 0,-41 0 0,-3 0 0,33 0 0,-30 0 0,1 0 0,35 0 0,-22 0 0,3 0 0,29 0 0,-63-3 0,66 2 0,-70-1 0,6 2 0,2 0 0,15 0 0,5 0 0,20 0 0,-33 0 0,-15 0 0,45 0 0,-34 0 0,1 0 0,39 0 0,-35 0 0,1 0 0,36 0 0,-36 0 0,-4 0 0,17 0-3392,-37 0 0,-5 0 3392,22 0 0,1 0 0,-14 0 0,17 0 0,4 0 0,-5 0 0,-17 0 0,21 0 0,25 0 0,-47 0 0,3 0 0,54 0 0,-34 0 0,1 0 0,34 0 0,-27 0 0,-1 0 0,31 0 0,-34 0 0,0 0 0,30 0 0,-30 0 0,2 0 0,37 0 0,-31 0 0,-1 0 0,33 0 0,-29 0 0,0 0 0,30 0 0,-34 1 0,-1 2 0,32-2 0,-35 2 0,-5 0 0,20-2 0,-26 4 0,0 1 0,23-4 0,-22 3 0,3 0 0,35-4 0,-18 0 0,2 1 0,27-2 0,-47 0 0,54 0 0,-49 2 0,47-1 0,-49 4 0,48-4 0,-59 4 0,60-4 0,-53 5 0,58-3 0,-44 0 0,42 3 0,-46-6 0,3 6 0,9-5 6784,-3 1-6784,15-2 0,18 0 0,-40 3 0,28-2 0,-4 1 0,-1-2 0,27 0 0,-30 0 0,28 0 0,-41 0 0,37 0 0,-46 0 0,42 0 0,-25 0 0,32 0 0,-10 3 0,14-2 0,-3 1 0,-1 4 0,0-2 0,-1 2 0,-2-1 0,11-4 0,-1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CFE47-CD0A-504F-A88D-DDCF37636740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1D581-7412-4C40-AC95-43E21812647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350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1D581-7412-4C40-AC95-43E218126470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8765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1D581-7412-4C40-AC95-43E218126470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5286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A3A2B-F67E-BC4E-9DE2-C23BFDF9F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595A36-8652-A34D-A50D-FA6A9FF34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E24940-62C7-9941-A29F-DE684AB11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391E7D-E9AB-1443-9D16-8A50356A8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296D67-FD92-4646-B6C0-AE48F6AC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392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E4467-2858-044F-BC2E-CC545263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F41424-6BA8-9044-AE59-48BF1567B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F0E6E-6711-C247-A3C7-5544449D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D11F7F-7ACD-354C-BB93-04F84851D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306EFF-93F6-DC41-9280-DAB38F75E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1858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2102F3-5CE5-1049-A51D-D73C80288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D43B82-F22F-3840-A2B1-2A97383B1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5F9874-38CE-6348-B1CA-41034BE1F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B57E2-8241-574A-9AD2-CFBDBC25B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EBDAC7-6974-B740-955A-5A9ACD9C7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563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5B093-859E-C647-8957-0B1B74C3F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25235-C0B6-8041-94A7-14A182A94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4CD9FB-246C-4F4A-9D65-EE1E3FAD0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890312-EAA9-9541-8CB5-7E7E1D3ED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32C3A1-E555-7A43-9512-4778CFD3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1580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9F8AD-E953-6643-A4D4-18E6C608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B44FA0-8192-4944-91C4-1E1D894CA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45959B-7F10-A34E-BE74-6FCE34BF9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ACA2F8-5976-A649-8C62-C6D0F597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3FA58-2742-FE49-8151-7B875F3A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2010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027A2-5A73-6A46-99C7-24583B0C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CB2D00-6A78-284B-B305-00740D76A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7AFA3F-F51F-4343-A9FE-80F68E915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256660-C1CB-874B-B264-87B4687C7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041F7B-3FA1-F843-AA15-61D2918D4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70E590-AB09-C843-AE5D-B0056C3AD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8230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9D760-EE35-5343-A7EE-62DACEAA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E92EB-E985-7144-B5A8-E9C99F14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8236B9-248A-9B42-B27D-841E4B4C5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9D4262-A86D-7548-82F3-A2756C1DA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6046B9-BCC2-AD40-A6AF-7D860D061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C713CC-AE5E-654A-A2D8-324A1D12D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2230BE-6A87-B148-BECC-458FF0328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E36C64-F870-1C4F-894E-890D11C0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2843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3F7C5-6A2D-794B-9FDB-8A86324D3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0B951E-3853-3F43-A841-7ADBD79D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319FEF-4E63-FA42-AA5B-1CCE9356C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1D9C0D-FCD1-284B-BF40-C8F1DA57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0305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E00FA1-257F-2F49-AC95-1AFD4EE5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93ADE2-15DE-504F-B765-EC6124AF4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4303C1-F465-7E4A-B0E7-253DCD7F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791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47DEF0-7A06-6443-A46B-F92C77B4B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11E022-0845-3846-9E43-39D48FE25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A4155C-7667-F84B-B506-ABB5854BC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46F1EA-7EC1-4843-9CA4-EA4C5ECB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0CDF10-10A0-3A40-9D48-CE0CE6AEB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213765-BC99-D44B-8EAD-58EFE2B3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9681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04581-6450-DE4C-8DAA-FF1294B1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A8D589-AFF8-8045-8F2A-82F3999FA8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4B9ECF-BB3C-BB44-908F-9CCEBE277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8D27E6-C437-AC4C-9882-4041E8D63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94C358-5D95-334C-8831-21341D0B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77F5E9-6454-8B48-9E9D-C49374AD5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443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284E67-E879-CD40-8B54-892F0DFD9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1643BF-491C-9048-A34E-276AE4A4D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B642C-99CE-474C-B743-2B7770B4A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A7C3-E860-0545-A43E-260B83262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2F68BC-EAD4-6C40-930F-5EF69D7C7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7929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customXml" Target="../ink/ink4.xm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10" Type="http://schemas.openxmlformats.org/officeDocument/2006/relationships/hyperlink" Target="https://antongerdelan.net/opengl/raycasting.html" TargetMode="External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8DF86-C226-8348-B12A-2C3D419C6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err="1"/>
              <a:t>ar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AC84E-4ED1-3841-A28D-DE59A76B93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078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33C8FCE-D933-BB4C-996E-2B9C54BA7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093117" cy="43437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9F85DA4-4911-2A41-A66F-9F1177547F58}"/>
                  </a:ext>
                </a:extLst>
              </p14:cNvPr>
              <p14:cNvContentPartPr/>
              <p14:nvPr/>
            </p14:nvContentPartPr>
            <p14:xfrm>
              <a:off x="2034435" y="1271466"/>
              <a:ext cx="777960" cy="2221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9F85DA4-4911-2A41-A66F-9F1177547F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5435" y="1262466"/>
                <a:ext cx="795600" cy="2397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DC5E017-5B24-0943-BDFA-FD47FE608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343714"/>
            <a:ext cx="6541316" cy="25142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2614324-2BEF-B249-857E-7F9349DB0DAA}"/>
                  </a:ext>
                </a:extLst>
              </p14:cNvPr>
              <p14:cNvContentPartPr/>
              <p14:nvPr/>
            </p14:nvContentPartPr>
            <p14:xfrm>
              <a:off x="506805" y="6329486"/>
              <a:ext cx="3479400" cy="4539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2614324-2BEF-B249-857E-7F9349DB0D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8165" y="6320846"/>
                <a:ext cx="349704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1B95F280-2CF8-F944-940B-5029AD9A176A}"/>
                  </a:ext>
                </a:extLst>
              </p14:cNvPr>
              <p14:cNvContentPartPr/>
              <p14:nvPr/>
            </p14:nvContentPartPr>
            <p14:xfrm>
              <a:off x="417165" y="4572686"/>
              <a:ext cx="4978440" cy="4219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1B95F280-2CF8-F944-940B-5029AD9A17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8525" y="4564046"/>
                <a:ext cx="4996080" cy="43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5347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마지막이다" descr="마지막이다">
            <a:hlinkClick r:id="" action="ppaction://media"/>
            <a:extLst>
              <a:ext uri="{FF2B5EF4-FFF2-40B4-BE49-F238E27FC236}">
                <a16:creationId xmlns:a16="http://schemas.microsoft.com/office/drawing/2014/main" id="{B823CD26-A5C7-2648-B163-BF96EC58BB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2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E874DAA-17DA-4541-BD43-C330C845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927100"/>
            <a:ext cx="1016000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A89B9-FE68-3843-A93D-AE37625AA879}"/>
              </a:ext>
            </a:extLst>
          </p:cNvPr>
          <p:cNvSpPr txBox="1"/>
          <p:nvPr/>
        </p:nvSpPr>
        <p:spPr>
          <a:xfrm>
            <a:off x="1016000" y="280769"/>
            <a:ext cx="2276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Ray Picking</a:t>
            </a:r>
            <a:endParaRPr kumimoji="1" lang="ko-Kore-KR" altLang="en-US" sz="36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5F77E7-E6C8-6544-93EC-0960790E1D64}"/>
              </a:ext>
            </a:extLst>
          </p:cNvPr>
          <p:cNvGrpSpPr/>
          <p:nvPr/>
        </p:nvGrpSpPr>
        <p:grpSpPr>
          <a:xfrm>
            <a:off x="2677978" y="5631732"/>
            <a:ext cx="7287120" cy="839520"/>
            <a:chOff x="2677978" y="5631732"/>
            <a:chExt cx="7287120" cy="83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ABD88DD-8D73-444D-ABE9-A08C23B8730C}"/>
                    </a:ext>
                  </a:extLst>
                </p14:cNvPr>
                <p14:cNvContentPartPr/>
                <p14:nvPr/>
              </p14:nvContentPartPr>
              <p14:xfrm>
                <a:off x="6353578" y="5704812"/>
                <a:ext cx="3611520" cy="5799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ABD88DD-8D73-444D-ABE9-A08C23B8730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4578" y="5695812"/>
                  <a:ext cx="362916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B9BF6C7-0827-9245-B14B-6FEC97C4395B}"/>
                    </a:ext>
                  </a:extLst>
                </p14:cNvPr>
                <p14:cNvContentPartPr/>
                <p14:nvPr/>
              </p14:nvContentPartPr>
              <p14:xfrm>
                <a:off x="2677978" y="5631732"/>
                <a:ext cx="3594600" cy="8395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B9BF6C7-0827-9245-B14B-6FEC97C439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68978" y="5622732"/>
                  <a:ext cx="3612240" cy="85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72E062CB-1BC1-B14F-8BF5-5441A49B3F5C}"/>
                  </a:ext>
                </a:extLst>
              </p14:cNvPr>
              <p14:cNvContentPartPr/>
              <p14:nvPr/>
            </p14:nvContentPartPr>
            <p14:xfrm>
              <a:off x="2440378" y="3140532"/>
              <a:ext cx="4059720" cy="10983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72E062CB-1BC1-B14F-8BF5-5441A49B3F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31738" y="3131532"/>
                <a:ext cx="4077360" cy="1116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CBF5FEC-09DB-3D4B-9B4C-BBD37B21FE5C}"/>
              </a:ext>
            </a:extLst>
          </p:cNvPr>
          <p:cNvSpPr txBox="1"/>
          <p:nvPr/>
        </p:nvSpPr>
        <p:spPr>
          <a:xfrm>
            <a:off x="250166" y="6331807"/>
            <a:ext cx="540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>
                <a:hlinkClick r:id="rId10"/>
              </a:rPr>
              <a:t>https://antongerdelan.net/opengl/raycasting.html</a:t>
            </a:r>
            <a:r>
              <a:rPr kumimoji="1" lang="en" altLang="ko-Kore-KR" dirty="0"/>
              <a:t> </a:t>
            </a:r>
            <a:r>
              <a:rPr kumimoji="1" lang="ko-Kore-KR" altLang="en-US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400620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7A89B9-FE68-3843-A93D-AE37625AA879}"/>
              </a:ext>
            </a:extLst>
          </p:cNvPr>
          <p:cNvSpPr txBox="1"/>
          <p:nvPr/>
        </p:nvSpPr>
        <p:spPr>
          <a:xfrm>
            <a:off x="1016000" y="280769"/>
            <a:ext cx="2009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Pick Point</a:t>
            </a:r>
            <a:endParaRPr kumimoji="1" lang="ko-Kore-KR" altLang="en-US" sz="3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4B4CE2F-0F57-1542-93BF-0B2ADD1C9D28}"/>
              </a:ext>
            </a:extLst>
          </p:cNvPr>
          <p:cNvSpPr/>
          <p:nvPr/>
        </p:nvSpPr>
        <p:spPr>
          <a:xfrm>
            <a:off x="3597215" y="3830128"/>
            <a:ext cx="181155" cy="18115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DD167A4-3718-444A-891C-37C8590C48AC}"/>
              </a:ext>
            </a:extLst>
          </p:cNvPr>
          <p:cNvSpPr/>
          <p:nvPr/>
        </p:nvSpPr>
        <p:spPr>
          <a:xfrm>
            <a:off x="8934090" y="2481532"/>
            <a:ext cx="181155" cy="18115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500879-D9C5-BE42-9620-F06F29FBA229}"/>
              </a:ext>
            </a:extLst>
          </p:cNvPr>
          <p:cNvSpPr/>
          <p:nvPr/>
        </p:nvSpPr>
        <p:spPr>
          <a:xfrm>
            <a:off x="7346830" y="836522"/>
            <a:ext cx="181155" cy="18115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FB89E02-0501-3843-8F5B-52A40CCC1DBB}"/>
              </a:ext>
            </a:extLst>
          </p:cNvPr>
          <p:cNvCxnSpPr>
            <a:endCxn id="17" idx="2"/>
          </p:cNvCxnSpPr>
          <p:nvPr/>
        </p:nvCxnSpPr>
        <p:spPr>
          <a:xfrm flipV="1">
            <a:off x="2380891" y="927100"/>
            <a:ext cx="4965939" cy="62565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81736067-70B0-9645-B321-A109AE005A29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6288657" y="991147"/>
            <a:ext cx="1084703" cy="2929558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5399563C-C929-4641-993B-0F779A4B3F6B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6790033" y="2636157"/>
            <a:ext cx="2170587" cy="1559157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29B113B2-D875-E744-B838-F4AD90CC73DC}"/>
              </a:ext>
            </a:extLst>
          </p:cNvPr>
          <p:cNvCxnSpPr>
            <a:cxnSpLocks/>
          </p:cNvCxnSpPr>
          <p:nvPr/>
        </p:nvCxnSpPr>
        <p:spPr>
          <a:xfrm flipV="1">
            <a:off x="3751840" y="2481532"/>
            <a:ext cx="195619" cy="1378789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5B04571-15AE-3344-BA81-171BA192391D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380891" y="1552395"/>
            <a:ext cx="6553199" cy="101971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688949-5000-FD4A-A15B-F2978197752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380891" y="1552395"/>
            <a:ext cx="1242854" cy="230426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E909533-D623-0640-A2DC-4C7B5BA8B7B5}"/>
              </a:ext>
            </a:extLst>
          </p:cNvPr>
          <p:cNvSpPr/>
          <p:nvPr/>
        </p:nvSpPr>
        <p:spPr>
          <a:xfrm>
            <a:off x="4531787" y="3605841"/>
            <a:ext cx="181155" cy="18115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BEBE9354-817B-DC40-A65A-8628237E6DF6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712942" y="3696419"/>
            <a:ext cx="1383058" cy="90577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CD5CCE0-758E-B44F-9351-9AC48A92ACC9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380891" y="1546824"/>
            <a:ext cx="2177426" cy="208554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E134FAA-584B-6841-82A7-30C44E870E10}"/>
              </a:ext>
            </a:extLst>
          </p:cNvPr>
          <p:cNvCxnSpPr/>
          <p:nvPr/>
        </p:nvCxnSpPr>
        <p:spPr>
          <a:xfrm>
            <a:off x="2380891" y="1552755"/>
            <a:ext cx="7090913" cy="428732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518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3F0016-4A38-C549-A418-94092F3F7F6B}"/>
              </a:ext>
            </a:extLst>
          </p:cNvPr>
          <p:cNvSpPr txBox="1"/>
          <p:nvPr/>
        </p:nvSpPr>
        <p:spPr>
          <a:xfrm>
            <a:off x="0" y="551095"/>
            <a:ext cx="6600974" cy="3970318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public void </a:t>
            </a:r>
            <a:r>
              <a:rPr lang="en" altLang="ko-Kore-KR" dirty="0">
                <a:solidFill>
                  <a:srgbClr val="61AFEF"/>
                </a:solidFill>
              </a:rPr>
              <a:t>update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float </a:t>
            </a:r>
            <a:r>
              <a:rPr lang="en" altLang="ko-Kore-KR" dirty="0">
                <a:solidFill>
                  <a:srgbClr val="D19A66"/>
                </a:solidFill>
              </a:rPr>
              <a:t>dt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5C07B"/>
                </a:solidFill>
              </a:rPr>
              <a:t>Plane </a:t>
            </a:r>
            <a:r>
              <a:rPr lang="en" altLang="ko-Kore-KR" dirty="0">
                <a:solidFill>
                  <a:srgbClr val="D19A66"/>
                </a:solidFill>
              </a:rPr>
              <a:t>plane) 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</a:t>
            </a:r>
            <a:r>
              <a:rPr lang="en" altLang="ko-Kore-KR" dirty="0">
                <a:solidFill>
                  <a:srgbClr val="EF596F"/>
                </a:solidFill>
              </a:rPr>
              <a:t>time </a:t>
            </a:r>
            <a:r>
              <a:rPr lang="en" altLang="ko-Kore-KR" dirty="0"/>
              <a:t>+= </a:t>
            </a:r>
            <a:r>
              <a:rPr lang="en" altLang="ko-Kore-KR" dirty="0">
                <a:solidFill>
                  <a:srgbClr val="D19A66"/>
                </a:solidFill>
              </a:rPr>
              <a:t>dt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/>
              <a:t>norm = </a:t>
            </a:r>
            <a:r>
              <a:rPr lang="en" altLang="ko-Kore-KR" dirty="0" err="1">
                <a:solidFill>
                  <a:srgbClr val="D19A66"/>
                </a:solidFill>
              </a:rPr>
              <a:t>plane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EF596F"/>
                </a:solidFill>
              </a:rPr>
              <a:t>normal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/>
              <a:t>p0 = </a:t>
            </a:r>
            <a:r>
              <a:rPr lang="en" altLang="ko-Kore-KR" dirty="0" err="1">
                <a:solidFill>
                  <a:srgbClr val="D19A66"/>
                </a:solidFill>
              </a:rPr>
              <a:t>plane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EF596F"/>
                </a:solidFill>
              </a:rPr>
              <a:t>ll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/>
              <a:t>p = </a:t>
            </a:r>
            <a:r>
              <a:rPr lang="en" altLang="ko-Kore-KR" dirty="0">
                <a:solidFill>
                  <a:srgbClr val="D19A66"/>
                </a:solidFill>
              </a:rPr>
              <a:t>{</a:t>
            </a:r>
            <a:r>
              <a:rPr lang="en" altLang="ko-Kore-KR" dirty="0" err="1">
                <a:solidFill>
                  <a:srgbClr val="EF596F"/>
                </a:solidFill>
              </a:rPr>
              <a:t>xyz</a:t>
            </a:r>
            <a:r>
              <a:rPr lang="en" altLang="ko-Kore-KR" dirty="0">
                <a:solidFill>
                  <a:srgbClr val="D19A66"/>
                </a:solidFill>
              </a:rPr>
              <a:t>[0] </a:t>
            </a:r>
            <a:r>
              <a:rPr lang="en" altLang="ko-Kore-KR" dirty="0"/>
              <a:t>- p0</a:t>
            </a:r>
            <a:r>
              <a:rPr lang="en" altLang="ko-Kore-KR" dirty="0">
                <a:solidFill>
                  <a:srgbClr val="D19A66"/>
                </a:solidFill>
              </a:rPr>
              <a:t>[0]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EF596F"/>
                </a:solidFill>
              </a:rPr>
              <a:t>xyz</a:t>
            </a:r>
            <a:r>
              <a:rPr lang="en" altLang="ko-Kore-KR" dirty="0">
                <a:solidFill>
                  <a:srgbClr val="D19A66"/>
                </a:solidFill>
              </a:rPr>
              <a:t>[1] </a:t>
            </a:r>
            <a:r>
              <a:rPr lang="en" altLang="ko-Kore-KR" dirty="0"/>
              <a:t>- p0</a:t>
            </a:r>
            <a:r>
              <a:rPr lang="en" altLang="ko-Kore-KR" dirty="0">
                <a:solidFill>
                  <a:srgbClr val="D19A66"/>
                </a:solidFill>
              </a:rPr>
              <a:t>[1]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EF596F"/>
                </a:solidFill>
              </a:rPr>
              <a:t>xyz</a:t>
            </a:r>
            <a:r>
              <a:rPr lang="en" altLang="ko-Kore-KR" dirty="0">
                <a:solidFill>
                  <a:srgbClr val="D19A66"/>
                </a:solidFill>
              </a:rPr>
              <a:t>[2] </a:t>
            </a:r>
            <a:r>
              <a:rPr lang="en" altLang="ko-Kore-KR" dirty="0"/>
              <a:t>- p0</a:t>
            </a:r>
            <a:r>
              <a:rPr lang="en" altLang="ko-Kore-KR" dirty="0">
                <a:solidFill>
                  <a:srgbClr val="D19A66"/>
                </a:solidFill>
              </a:rPr>
              <a:t>[2]}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D55FDE"/>
                </a:solidFill>
              </a:rPr>
              <a:t>float </a:t>
            </a:r>
            <a:r>
              <a:rPr lang="en" altLang="ko-Kore-KR" dirty="0" err="1"/>
              <a:t>pDotNorm</a:t>
            </a:r>
            <a:r>
              <a:rPr lang="en" altLang="ko-Kore-KR" dirty="0"/>
              <a:t> = p</a:t>
            </a:r>
            <a:r>
              <a:rPr lang="en" altLang="ko-Kore-KR" dirty="0">
                <a:solidFill>
                  <a:srgbClr val="D19A66"/>
                </a:solidFill>
              </a:rPr>
              <a:t>[0] </a:t>
            </a:r>
            <a:r>
              <a:rPr lang="en" altLang="ko-Kore-KR" dirty="0"/>
              <a:t>* norm</a:t>
            </a:r>
            <a:r>
              <a:rPr lang="en" altLang="ko-Kore-KR" dirty="0">
                <a:solidFill>
                  <a:srgbClr val="D19A66"/>
                </a:solidFill>
              </a:rPr>
              <a:t>[0] </a:t>
            </a:r>
            <a:r>
              <a:rPr lang="en" altLang="ko-Kore-KR" dirty="0"/>
              <a:t>+ p</a:t>
            </a:r>
            <a:r>
              <a:rPr lang="en" altLang="ko-Kore-KR" dirty="0">
                <a:solidFill>
                  <a:srgbClr val="D19A66"/>
                </a:solidFill>
              </a:rPr>
              <a:t>[1] </a:t>
            </a:r>
            <a:r>
              <a:rPr lang="en" altLang="ko-Kore-KR" dirty="0"/>
              <a:t>* norm</a:t>
            </a:r>
            <a:r>
              <a:rPr lang="en" altLang="ko-Kore-KR" dirty="0">
                <a:solidFill>
                  <a:srgbClr val="D19A66"/>
                </a:solidFill>
              </a:rPr>
              <a:t>[1] </a:t>
            </a:r>
            <a:r>
              <a:rPr lang="en" altLang="ko-Kore-KR" dirty="0"/>
              <a:t>+ p</a:t>
            </a:r>
            <a:r>
              <a:rPr lang="en" altLang="ko-Kore-KR" dirty="0">
                <a:solidFill>
                  <a:srgbClr val="D19A66"/>
                </a:solidFill>
              </a:rPr>
              <a:t>[2] </a:t>
            </a:r>
            <a:r>
              <a:rPr lang="en" altLang="ko-Kore-KR" dirty="0"/>
              <a:t>* norm</a:t>
            </a:r>
            <a:r>
              <a:rPr lang="en" altLang="ko-Kore-KR" dirty="0">
                <a:solidFill>
                  <a:srgbClr val="D19A66"/>
                </a:solidFill>
              </a:rPr>
              <a:t>[2]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D55FDE"/>
                </a:solidFill>
              </a:rPr>
              <a:t>if 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 err="1"/>
              <a:t>pDotNorm</a:t>
            </a:r>
            <a:r>
              <a:rPr lang="en" altLang="ko-Kore-KR" dirty="0"/>
              <a:t> &lt; </a:t>
            </a:r>
            <a:r>
              <a:rPr lang="en" altLang="ko-Kore-KR" dirty="0">
                <a:solidFill>
                  <a:srgbClr val="D19A66"/>
                </a:solidFill>
              </a:rPr>
              <a:t>0.01f) </a:t>
            </a:r>
            <a:r>
              <a:rPr lang="en" altLang="ko-Kore-KR" dirty="0">
                <a:solidFill>
                  <a:srgbClr val="D55FDE"/>
                </a:solidFill>
              </a:rPr>
              <a:t>return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 err="1">
                <a:solidFill>
                  <a:srgbClr val="EF596F"/>
                </a:solidFill>
              </a:rPr>
              <a:t>xyz</a:t>
            </a:r>
            <a:r>
              <a:rPr lang="en" altLang="ko-Kore-KR" dirty="0">
                <a:solidFill>
                  <a:srgbClr val="D19A66"/>
                </a:solidFill>
              </a:rPr>
              <a:t>[0] </a:t>
            </a:r>
            <a:r>
              <a:rPr lang="en" altLang="ko-Kore-KR" dirty="0"/>
              <a:t>-= norm</a:t>
            </a:r>
            <a:r>
              <a:rPr lang="en" altLang="ko-Kore-KR" dirty="0">
                <a:solidFill>
                  <a:srgbClr val="D19A66"/>
                </a:solidFill>
              </a:rPr>
              <a:t>[0]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0.05f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dt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 err="1">
                <a:solidFill>
                  <a:srgbClr val="EF596F"/>
                </a:solidFill>
              </a:rPr>
              <a:t>xyz</a:t>
            </a:r>
            <a:r>
              <a:rPr lang="en" altLang="ko-Kore-KR" dirty="0">
                <a:solidFill>
                  <a:srgbClr val="D19A66"/>
                </a:solidFill>
              </a:rPr>
              <a:t>[1] </a:t>
            </a:r>
            <a:r>
              <a:rPr lang="en" altLang="ko-Kore-KR" dirty="0"/>
              <a:t>-= norm</a:t>
            </a:r>
            <a:r>
              <a:rPr lang="en" altLang="ko-Kore-KR" dirty="0">
                <a:solidFill>
                  <a:srgbClr val="D19A66"/>
                </a:solidFill>
              </a:rPr>
              <a:t>[1]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0.05f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dt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 err="1">
                <a:solidFill>
                  <a:srgbClr val="EF596F"/>
                </a:solidFill>
              </a:rPr>
              <a:t>xyz</a:t>
            </a:r>
            <a:r>
              <a:rPr lang="en" altLang="ko-Kore-KR" dirty="0">
                <a:solidFill>
                  <a:srgbClr val="D19A66"/>
                </a:solidFill>
              </a:rPr>
              <a:t>[2] </a:t>
            </a:r>
            <a:r>
              <a:rPr lang="en" altLang="ko-Kore-KR" dirty="0"/>
              <a:t>-= norm</a:t>
            </a:r>
            <a:r>
              <a:rPr lang="en" altLang="ko-Kore-KR" dirty="0">
                <a:solidFill>
                  <a:srgbClr val="D19A66"/>
                </a:solidFill>
              </a:rPr>
              <a:t>[2]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0.05f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dt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EF765-1126-1949-AA25-ED82E65D7DA5}"/>
              </a:ext>
            </a:extLst>
          </p:cNvPr>
          <p:cNvSpPr txBox="1"/>
          <p:nvPr/>
        </p:nvSpPr>
        <p:spPr>
          <a:xfrm>
            <a:off x="0" y="4552579"/>
            <a:ext cx="2955296" cy="175432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 err="1"/>
              <a:t>transMX</a:t>
            </a:r>
            <a:r>
              <a:rPr lang="en" altLang="ko-Kore-KR" dirty="0"/>
              <a:t> = </a:t>
            </a:r>
            <a:r>
              <a:rPr lang="en" altLang="ko-Kore-KR" dirty="0">
                <a:solidFill>
                  <a:srgbClr val="D19A66"/>
                </a:solidFill>
              </a:rPr>
              <a:t>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  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 err="1">
                <a:solidFill>
                  <a:srgbClr val="EF596F"/>
                </a:solidFill>
              </a:rPr>
              <a:t>xyz</a:t>
            </a:r>
            <a:r>
              <a:rPr lang="en" altLang="ko-Kore-KR" dirty="0">
                <a:solidFill>
                  <a:srgbClr val="D19A66"/>
                </a:solidFill>
              </a:rPr>
              <a:t>[0]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EF596F"/>
                </a:solidFill>
              </a:rPr>
              <a:t>xyz</a:t>
            </a:r>
            <a:r>
              <a:rPr lang="en" altLang="ko-Kore-KR" dirty="0">
                <a:solidFill>
                  <a:srgbClr val="D19A66"/>
                </a:solidFill>
              </a:rPr>
              <a:t>[1]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EF596F"/>
                </a:solidFill>
              </a:rPr>
              <a:t>xyz</a:t>
            </a:r>
            <a:r>
              <a:rPr lang="en" altLang="ko-Kore-KR" dirty="0">
                <a:solidFill>
                  <a:srgbClr val="D19A66"/>
                </a:solidFill>
              </a:rPr>
              <a:t>[2]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1092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C21A7-F54F-0641-8123-F5FDE8D6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보정</a:t>
            </a:r>
            <a:endParaRPr kumimoji="1" lang="ko-Kore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66A76A7-9CC5-7340-99AC-D2F58D7DE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12119"/>
              </p:ext>
            </p:extLst>
          </p:nvPr>
        </p:nvGraphicFramePr>
        <p:xfrm>
          <a:off x="838200" y="2279921"/>
          <a:ext cx="599440" cy="3274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9440">
                  <a:extLst>
                    <a:ext uri="{9D8B030D-6E8A-4147-A177-3AD203B41FA5}">
                      <a16:colId xmlns:a16="http://schemas.microsoft.com/office/drawing/2014/main" val="1401121225"/>
                    </a:ext>
                  </a:extLst>
                </a:gridCol>
              </a:tblGrid>
              <a:tr h="65493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id1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308563"/>
                  </a:ext>
                </a:extLst>
              </a:tr>
              <a:tr h="65493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id2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596123"/>
                  </a:ext>
                </a:extLst>
              </a:tr>
              <a:tr h="65493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id3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706473"/>
                  </a:ext>
                </a:extLst>
              </a:tr>
              <a:tr h="65493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id4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0587739"/>
                  </a:ext>
                </a:extLst>
              </a:tr>
              <a:tr h="65493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id5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96163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F5092CC-8EB0-CB4E-BE03-1B90066C3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4603"/>
              </p:ext>
            </p:extLst>
          </p:nvPr>
        </p:nvGraphicFramePr>
        <p:xfrm>
          <a:off x="1892858" y="2393927"/>
          <a:ext cx="410594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189">
                  <a:extLst>
                    <a:ext uri="{9D8B030D-6E8A-4147-A177-3AD203B41FA5}">
                      <a16:colId xmlns:a16="http://schemas.microsoft.com/office/drawing/2014/main" val="3465489811"/>
                    </a:ext>
                  </a:extLst>
                </a:gridCol>
                <a:gridCol w="821189">
                  <a:extLst>
                    <a:ext uri="{9D8B030D-6E8A-4147-A177-3AD203B41FA5}">
                      <a16:colId xmlns:a16="http://schemas.microsoft.com/office/drawing/2014/main" val="3951026994"/>
                    </a:ext>
                  </a:extLst>
                </a:gridCol>
                <a:gridCol w="821189">
                  <a:extLst>
                    <a:ext uri="{9D8B030D-6E8A-4147-A177-3AD203B41FA5}">
                      <a16:colId xmlns:a16="http://schemas.microsoft.com/office/drawing/2014/main" val="1600398142"/>
                    </a:ext>
                  </a:extLst>
                </a:gridCol>
                <a:gridCol w="821189">
                  <a:extLst>
                    <a:ext uri="{9D8B030D-6E8A-4147-A177-3AD203B41FA5}">
                      <a16:colId xmlns:a16="http://schemas.microsoft.com/office/drawing/2014/main" val="2356398944"/>
                    </a:ext>
                  </a:extLst>
                </a:gridCol>
                <a:gridCol w="821189">
                  <a:extLst>
                    <a:ext uri="{9D8B030D-6E8A-4147-A177-3AD203B41FA5}">
                      <a16:colId xmlns:a16="http://schemas.microsoft.com/office/drawing/2014/main" val="2979904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[</a:t>
                      </a:r>
                      <a:r>
                        <a:rPr lang="en-US" altLang="ko-Kore-KR" sz="1600" dirty="0" err="1"/>
                        <a:t>x,y,z,c</a:t>
                      </a:r>
                      <a:r>
                        <a:rPr lang="en-US" altLang="ko-Kore-KR" sz="1600" dirty="0"/>
                        <a:t>]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ore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x,y,z,c</a:t>
                      </a:r>
                      <a:r>
                        <a:rPr kumimoji="0" lang="en-US" altLang="ko-Kore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kumimoji="0" lang="ko-Kore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13695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8162C22-3E03-5940-AD75-BD587B632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032399"/>
              </p:ext>
            </p:extLst>
          </p:nvPr>
        </p:nvGraphicFramePr>
        <p:xfrm>
          <a:off x="1892857" y="3108082"/>
          <a:ext cx="410594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189">
                  <a:extLst>
                    <a:ext uri="{9D8B030D-6E8A-4147-A177-3AD203B41FA5}">
                      <a16:colId xmlns:a16="http://schemas.microsoft.com/office/drawing/2014/main" val="3465489811"/>
                    </a:ext>
                  </a:extLst>
                </a:gridCol>
                <a:gridCol w="821189">
                  <a:extLst>
                    <a:ext uri="{9D8B030D-6E8A-4147-A177-3AD203B41FA5}">
                      <a16:colId xmlns:a16="http://schemas.microsoft.com/office/drawing/2014/main" val="3951026994"/>
                    </a:ext>
                  </a:extLst>
                </a:gridCol>
                <a:gridCol w="821189">
                  <a:extLst>
                    <a:ext uri="{9D8B030D-6E8A-4147-A177-3AD203B41FA5}">
                      <a16:colId xmlns:a16="http://schemas.microsoft.com/office/drawing/2014/main" val="1600398142"/>
                    </a:ext>
                  </a:extLst>
                </a:gridCol>
                <a:gridCol w="821189">
                  <a:extLst>
                    <a:ext uri="{9D8B030D-6E8A-4147-A177-3AD203B41FA5}">
                      <a16:colId xmlns:a16="http://schemas.microsoft.com/office/drawing/2014/main" val="2356398944"/>
                    </a:ext>
                  </a:extLst>
                </a:gridCol>
                <a:gridCol w="821189">
                  <a:extLst>
                    <a:ext uri="{9D8B030D-6E8A-4147-A177-3AD203B41FA5}">
                      <a16:colId xmlns:a16="http://schemas.microsoft.com/office/drawing/2014/main" val="2979904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ore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x,y,z,c</a:t>
                      </a:r>
                      <a:r>
                        <a:rPr kumimoji="0" lang="en-US" altLang="ko-Kore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kumimoji="0" lang="ko-Kore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ore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x,y,z,c</a:t>
                      </a:r>
                      <a:r>
                        <a:rPr kumimoji="0" lang="en-US" altLang="ko-Kore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kumimoji="0" lang="ko-Kore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ore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x,y,z,c</a:t>
                      </a:r>
                      <a:r>
                        <a:rPr kumimoji="0" lang="en-US" altLang="ko-Kore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kumimoji="0" lang="ko-Kore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13695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0689E09-FC80-B04C-802E-14A91B63E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696726"/>
              </p:ext>
            </p:extLst>
          </p:nvPr>
        </p:nvGraphicFramePr>
        <p:xfrm>
          <a:off x="1892857" y="3837477"/>
          <a:ext cx="410594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189">
                  <a:extLst>
                    <a:ext uri="{9D8B030D-6E8A-4147-A177-3AD203B41FA5}">
                      <a16:colId xmlns:a16="http://schemas.microsoft.com/office/drawing/2014/main" val="3465489811"/>
                    </a:ext>
                  </a:extLst>
                </a:gridCol>
                <a:gridCol w="821189">
                  <a:extLst>
                    <a:ext uri="{9D8B030D-6E8A-4147-A177-3AD203B41FA5}">
                      <a16:colId xmlns:a16="http://schemas.microsoft.com/office/drawing/2014/main" val="3951026994"/>
                    </a:ext>
                  </a:extLst>
                </a:gridCol>
                <a:gridCol w="821189">
                  <a:extLst>
                    <a:ext uri="{9D8B030D-6E8A-4147-A177-3AD203B41FA5}">
                      <a16:colId xmlns:a16="http://schemas.microsoft.com/office/drawing/2014/main" val="1600398142"/>
                    </a:ext>
                  </a:extLst>
                </a:gridCol>
                <a:gridCol w="821189">
                  <a:extLst>
                    <a:ext uri="{9D8B030D-6E8A-4147-A177-3AD203B41FA5}">
                      <a16:colId xmlns:a16="http://schemas.microsoft.com/office/drawing/2014/main" val="2356398944"/>
                    </a:ext>
                  </a:extLst>
                </a:gridCol>
                <a:gridCol w="821189">
                  <a:extLst>
                    <a:ext uri="{9D8B030D-6E8A-4147-A177-3AD203B41FA5}">
                      <a16:colId xmlns:a16="http://schemas.microsoft.com/office/drawing/2014/main" val="2979904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ore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x,y,z,c</a:t>
                      </a: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kumimoji="0" lang="ko-Kore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13695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08A26C0-3A9A-124F-AB89-C69508C6D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331171"/>
              </p:ext>
            </p:extLst>
          </p:nvPr>
        </p:nvGraphicFramePr>
        <p:xfrm>
          <a:off x="1892857" y="4446045"/>
          <a:ext cx="410594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189">
                  <a:extLst>
                    <a:ext uri="{9D8B030D-6E8A-4147-A177-3AD203B41FA5}">
                      <a16:colId xmlns:a16="http://schemas.microsoft.com/office/drawing/2014/main" val="3465489811"/>
                    </a:ext>
                  </a:extLst>
                </a:gridCol>
                <a:gridCol w="821189">
                  <a:extLst>
                    <a:ext uri="{9D8B030D-6E8A-4147-A177-3AD203B41FA5}">
                      <a16:colId xmlns:a16="http://schemas.microsoft.com/office/drawing/2014/main" val="3951026994"/>
                    </a:ext>
                  </a:extLst>
                </a:gridCol>
                <a:gridCol w="821189">
                  <a:extLst>
                    <a:ext uri="{9D8B030D-6E8A-4147-A177-3AD203B41FA5}">
                      <a16:colId xmlns:a16="http://schemas.microsoft.com/office/drawing/2014/main" val="1600398142"/>
                    </a:ext>
                  </a:extLst>
                </a:gridCol>
                <a:gridCol w="821189">
                  <a:extLst>
                    <a:ext uri="{9D8B030D-6E8A-4147-A177-3AD203B41FA5}">
                      <a16:colId xmlns:a16="http://schemas.microsoft.com/office/drawing/2014/main" val="2356398944"/>
                    </a:ext>
                  </a:extLst>
                </a:gridCol>
                <a:gridCol w="821189">
                  <a:extLst>
                    <a:ext uri="{9D8B030D-6E8A-4147-A177-3AD203B41FA5}">
                      <a16:colId xmlns:a16="http://schemas.microsoft.com/office/drawing/2014/main" val="2979904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ore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x,y,z,c</a:t>
                      </a: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kumimoji="0" lang="ko-Kore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ore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x,y,z,c</a:t>
                      </a: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kumimoji="0" lang="ko-Kore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ore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x,y,z,c</a:t>
                      </a: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kumimoji="0" lang="ko-Kore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ore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x,y,z,c</a:t>
                      </a: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kumimoji="0" lang="ko-Kore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13695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B898857-39F1-E547-8D2D-2AF143348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920598"/>
              </p:ext>
            </p:extLst>
          </p:nvPr>
        </p:nvGraphicFramePr>
        <p:xfrm>
          <a:off x="1892856" y="5079811"/>
          <a:ext cx="410594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189">
                  <a:extLst>
                    <a:ext uri="{9D8B030D-6E8A-4147-A177-3AD203B41FA5}">
                      <a16:colId xmlns:a16="http://schemas.microsoft.com/office/drawing/2014/main" val="3465489811"/>
                    </a:ext>
                  </a:extLst>
                </a:gridCol>
                <a:gridCol w="821189">
                  <a:extLst>
                    <a:ext uri="{9D8B030D-6E8A-4147-A177-3AD203B41FA5}">
                      <a16:colId xmlns:a16="http://schemas.microsoft.com/office/drawing/2014/main" val="3951026994"/>
                    </a:ext>
                  </a:extLst>
                </a:gridCol>
                <a:gridCol w="821189">
                  <a:extLst>
                    <a:ext uri="{9D8B030D-6E8A-4147-A177-3AD203B41FA5}">
                      <a16:colId xmlns:a16="http://schemas.microsoft.com/office/drawing/2014/main" val="1600398142"/>
                    </a:ext>
                  </a:extLst>
                </a:gridCol>
                <a:gridCol w="821189">
                  <a:extLst>
                    <a:ext uri="{9D8B030D-6E8A-4147-A177-3AD203B41FA5}">
                      <a16:colId xmlns:a16="http://schemas.microsoft.com/office/drawing/2014/main" val="2356398944"/>
                    </a:ext>
                  </a:extLst>
                </a:gridCol>
                <a:gridCol w="821189">
                  <a:extLst>
                    <a:ext uri="{9D8B030D-6E8A-4147-A177-3AD203B41FA5}">
                      <a16:colId xmlns:a16="http://schemas.microsoft.com/office/drawing/2014/main" val="2979904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ore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x,y,z,c</a:t>
                      </a: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kumimoji="0" lang="ko-Kore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ore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x,y,z,c</a:t>
                      </a: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kumimoji="0" lang="ko-Kore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ore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x,y,z,c</a:t>
                      </a: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kumimoji="0" lang="ko-Kore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ore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x,y,z,c</a:t>
                      </a: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kumimoji="0" lang="ko-Kore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ore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x,y,z,c</a:t>
                      </a:r>
                      <a:r>
                        <a:rPr kumimoji="0" lang="en-US" altLang="ko-Kore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kumimoji="0" lang="ko-Kore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136954"/>
                  </a:ext>
                </a:extLst>
              </a:tr>
            </a:tbl>
          </a:graphicData>
        </a:graphic>
      </p:graphicFrame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82E7015-2BE0-654A-9253-203952C0E0D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437640" y="2579347"/>
            <a:ext cx="4552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80F4EEA-79C3-8248-AD7C-B38D2A00DF24}"/>
              </a:ext>
            </a:extLst>
          </p:cNvPr>
          <p:cNvCxnSpPr/>
          <p:nvPr/>
        </p:nvCxnSpPr>
        <p:spPr>
          <a:xfrm>
            <a:off x="1437640" y="3300707"/>
            <a:ext cx="4552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7B71066-C6F2-1248-9311-7490A8A02916}"/>
              </a:ext>
            </a:extLst>
          </p:cNvPr>
          <p:cNvCxnSpPr/>
          <p:nvPr/>
        </p:nvCxnSpPr>
        <p:spPr>
          <a:xfrm>
            <a:off x="1437640" y="4011907"/>
            <a:ext cx="4552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A2E7B59-E1DD-4448-9F2A-FBC7A7E7D0D7}"/>
              </a:ext>
            </a:extLst>
          </p:cNvPr>
          <p:cNvCxnSpPr/>
          <p:nvPr/>
        </p:nvCxnSpPr>
        <p:spPr>
          <a:xfrm>
            <a:off x="1437640" y="4591027"/>
            <a:ext cx="4552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785DFD2-7418-BB4A-89AF-8FCB7C64E0F9}"/>
              </a:ext>
            </a:extLst>
          </p:cNvPr>
          <p:cNvCxnSpPr/>
          <p:nvPr/>
        </p:nvCxnSpPr>
        <p:spPr>
          <a:xfrm>
            <a:off x="1437640" y="5231107"/>
            <a:ext cx="4552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230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F5E54616-1C50-1D47-BCE0-1F633C185578}"/>
              </a:ext>
            </a:extLst>
          </p:cNvPr>
          <p:cNvSpPr/>
          <p:nvPr/>
        </p:nvSpPr>
        <p:spPr>
          <a:xfrm>
            <a:off x="3830318" y="1553465"/>
            <a:ext cx="873760" cy="873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FB64FBC-3103-5F43-AEAA-C5A0C5411881}"/>
              </a:ext>
            </a:extLst>
          </p:cNvPr>
          <p:cNvSpPr/>
          <p:nvPr/>
        </p:nvSpPr>
        <p:spPr>
          <a:xfrm>
            <a:off x="3606798" y="2477073"/>
            <a:ext cx="873760" cy="873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640431D-DF7A-4743-A873-2B80602B6365}"/>
              </a:ext>
            </a:extLst>
          </p:cNvPr>
          <p:cNvSpPr/>
          <p:nvPr/>
        </p:nvSpPr>
        <p:spPr>
          <a:xfrm>
            <a:off x="5659120" y="2040193"/>
            <a:ext cx="873760" cy="873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188343E-3365-AA42-BC40-C5726E59457B}"/>
              </a:ext>
            </a:extLst>
          </p:cNvPr>
          <p:cNvSpPr/>
          <p:nvPr/>
        </p:nvSpPr>
        <p:spPr>
          <a:xfrm>
            <a:off x="10281918" y="4881976"/>
            <a:ext cx="873760" cy="873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5AB85EE-DA0D-094E-8500-33925055BD84}"/>
              </a:ext>
            </a:extLst>
          </p:cNvPr>
          <p:cNvSpPr/>
          <p:nvPr/>
        </p:nvSpPr>
        <p:spPr>
          <a:xfrm>
            <a:off x="4805678" y="1195485"/>
            <a:ext cx="873760" cy="873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3781479-3874-6949-B32E-E261FA953538}"/>
              </a:ext>
            </a:extLst>
          </p:cNvPr>
          <p:cNvSpPr/>
          <p:nvPr/>
        </p:nvSpPr>
        <p:spPr>
          <a:xfrm>
            <a:off x="4368798" y="3219705"/>
            <a:ext cx="873760" cy="873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21429-BA57-D549-A860-19D52D94E228}"/>
              </a:ext>
            </a:extLst>
          </p:cNvPr>
          <p:cNvSpPr txBox="1"/>
          <p:nvPr/>
        </p:nvSpPr>
        <p:spPr>
          <a:xfrm>
            <a:off x="756895" y="1352686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id = 234646</a:t>
            </a:r>
            <a:endParaRPr kumimoji="1" lang="ko-Kore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B53C7F7-87DD-CC48-AB31-994FD104BEF3}"/>
              </a:ext>
            </a:extLst>
          </p:cNvPr>
          <p:cNvSpPr/>
          <p:nvPr/>
        </p:nvSpPr>
        <p:spPr>
          <a:xfrm>
            <a:off x="4744719" y="2236328"/>
            <a:ext cx="873760" cy="873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B0236BE-F333-7B4B-8D36-13CBB1ED469B}"/>
              </a:ext>
            </a:extLst>
          </p:cNvPr>
          <p:cNvSpPr/>
          <p:nvPr/>
        </p:nvSpPr>
        <p:spPr>
          <a:xfrm>
            <a:off x="10551161" y="3868993"/>
            <a:ext cx="873760" cy="873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62959D9-C7D8-3D4A-AE1A-48C57E5E5BAD}"/>
              </a:ext>
            </a:extLst>
          </p:cNvPr>
          <p:cNvSpPr/>
          <p:nvPr/>
        </p:nvSpPr>
        <p:spPr>
          <a:xfrm>
            <a:off x="223519" y="5583016"/>
            <a:ext cx="345439" cy="3454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96DB90-A5B1-4545-8B9C-3DCA3C695E73}"/>
              </a:ext>
            </a:extLst>
          </p:cNvPr>
          <p:cNvSpPr txBox="1"/>
          <p:nvPr/>
        </p:nvSpPr>
        <p:spPr>
          <a:xfrm>
            <a:off x="568958" y="558301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실제 위치</a:t>
            </a:r>
            <a:endParaRPr kumimoji="1" lang="ko-Kore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3ECA2E6-6F57-5E4F-B7B1-0EA4345FC68C}"/>
              </a:ext>
            </a:extLst>
          </p:cNvPr>
          <p:cNvSpPr/>
          <p:nvPr/>
        </p:nvSpPr>
        <p:spPr>
          <a:xfrm>
            <a:off x="223519" y="5146136"/>
            <a:ext cx="345439" cy="345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0FF7E1-E242-2147-9608-1356847CAFA3}"/>
              </a:ext>
            </a:extLst>
          </p:cNvPr>
          <p:cNvSpPr txBox="1"/>
          <p:nvPr/>
        </p:nvSpPr>
        <p:spPr>
          <a:xfrm>
            <a:off x="594992" y="514613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측정한</a:t>
            </a:r>
            <a:r>
              <a:rPr kumimoji="1" lang="ko-KR" altLang="en-US" dirty="0"/>
              <a:t> 위치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62581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0240D7-D2A9-924E-919A-3FE7C509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KR" dirty="0" err="1"/>
              <a:t>CurvSurf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FindSurface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C36BE0-3F17-0047-B754-346D97D1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785620"/>
            <a:ext cx="11836400" cy="99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907BE-8D6B-2749-81E3-E95A3AEB88BD}"/>
              </a:ext>
            </a:extLst>
          </p:cNvPr>
          <p:cNvSpPr txBox="1"/>
          <p:nvPr/>
        </p:nvSpPr>
        <p:spPr>
          <a:xfrm>
            <a:off x="256438" y="1416288"/>
            <a:ext cx="116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Parameter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C6F14F-BAF3-7B4F-994C-F2DEDF2FFCE2}"/>
              </a:ext>
            </a:extLst>
          </p:cNvPr>
          <p:cNvSpPr txBox="1"/>
          <p:nvPr/>
        </p:nvSpPr>
        <p:spPr>
          <a:xfrm>
            <a:off x="762000" y="3244334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점의 </a:t>
            </a:r>
            <a:r>
              <a:rPr kumimoji="1" lang="ko-KR" altLang="en-US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개수</a:t>
            </a:r>
            <a:r>
              <a:rPr kumimoji="1"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한 점의 </a:t>
            </a:r>
            <a:r>
              <a:rPr kumimoji="1" lang="en-US" altLang="ko-KR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Byte</a:t>
            </a:r>
            <a:r>
              <a:rPr kumimoji="1" lang="ko-KR" altLang="en-US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크기</a:t>
            </a:r>
            <a:r>
              <a:rPr kumimoji="1"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offset</a:t>
            </a:r>
            <a:endParaRPr kumimoji="1" lang="ko-Kore-KR" altLang="en-US" b="1" dirty="0">
              <a:solidFill>
                <a:srgbClr val="FF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B7009-6134-FC4F-85FB-531BC6954D38}"/>
              </a:ext>
            </a:extLst>
          </p:cNvPr>
          <p:cNvSpPr txBox="1"/>
          <p:nvPr/>
        </p:nvSpPr>
        <p:spPr>
          <a:xfrm>
            <a:off x="256438" y="378864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DataDescription</a:t>
            </a:r>
            <a:endParaRPr kumimoji="1" lang="ko-Kore-KR" altLang="en-US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99937-AD42-C64C-B37C-90A4526E6644}"/>
              </a:ext>
            </a:extLst>
          </p:cNvPr>
          <p:cNvSpPr txBox="1"/>
          <p:nvPr/>
        </p:nvSpPr>
        <p:spPr>
          <a:xfrm>
            <a:off x="256438" y="2951202"/>
            <a:ext cx="204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BufferDescription</a:t>
            </a:r>
            <a:endParaRPr kumimoji="1" lang="ko-Kore-KR" altLang="en-US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BDE508-5EAC-5B44-89BE-80CB78297E73}"/>
              </a:ext>
            </a:extLst>
          </p:cNvPr>
          <p:cNvSpPr txBox="1"/>
          <p:nvPr/>
        </p:nvSpPr>
        <p:spPr>
          <a:xfrm>
            <a:off x="838200" y="4157980"/>
            <a:ext cx="400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점에 대한 </a:t>
            </a:r>
            <a:r>
              <a:rPr kumimoji="1" lang="ko-KR" altLang="en-US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오차</a:t>
            </a:r>
            <a:r>
              <a:rPr kumimoji="1"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점과 점 사이의 </a:t>
            </a:r>
            <a:r>
              <a:rPr kumimoji="1" lang="ko-KR" altLang="en-US" b="1" dirty="0" err="1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평균거리</a:t>
            </a:r>
            <a:endParaRPr kumimoji="1" lang="ko-Kore-KR" altLang="en-US" b="1" dirty="0">
              <a:solidFill>
                <a:srgbClr val="FF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63362-788E-9A44-AC51-4169DC3445C5}"/>
              </a:ext>
            </a:extLst>
          </p:cNvPr>
          <p:cNvSpPr txBox="1"/>
          <p:nvPr/>
        </p:nvSpPr>
        <p:spPr>
          <a:xfrm>
            <a:off x="320751" y="4702294"/>
            <a:ext cx="51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ROI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4B9A44-67C5-294E-977C-52FE3D6A7936}"/>
              </a:ext>
            </a:extLst>
          </p:cNvPr>
          <p:cNvSpPr txBox="1"/>
          <p:nvPr/>
        </p:nvSpPr>
        <p:spPr>
          <a:xfrm>
            <a:off x="838200" y="4995426"/>
            <a:ext cx="318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seedPoint</a:t>
            </a:r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의 </a:t>
            </a:r>
            <a:r>
              <a:rPr kumimoji="1" lang="en-US" altLang="ko-KR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index,</a:t>
            </a:r>
            <a:r>
              <a:rPr kumimoji="1" lang="ko-KR" altLang="en-US" b="1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 err="1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touchRad</a:t>
            </a:r>
            <a:endParaRPr kumimoji="1" lang="ko-Kore-KR" altLang="en-US" b="1" dirty="0">
              <a:solidFill>
                <a:srgbClr val="FF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560AF6-F80C-644D-A675-99F0D186F17D}"/>
              </a:ext>
            </a:extLst>
          </p:cNvPr>
          <p:cNvSpPr txBox="1"/>
          <p:nvPr/>
        </p:nvSpPr>
        <p:spPr>
          <a:xfrm>
            <a:off x="320751" y="5364758"/>
            <a:ext cx="20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AlgorithmParameter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C5A4D8-4E2D-A541-B50B-B048892D5563}"/>
              </a:ext>
            </a:extLst>
          </p:cNvPr>
          <p:cNvSpPr txBox="1"/>
          <p:nvPr/>
        </p:nvSpPr>
        <p:spPr>
          <a:xfrm>
            <a:off x="838200" y="5724406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LatExt</a:t>
            </a:r>
            <a:r>
              <a:rPr kumimoji="1" lang="en-US" altLang="ko-Kore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kumimoji="1" lang="en-US" altLang="ko-Kore-KR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RadExp</a:t>
            </a:r>
            <a:endParaRPr kumimoji="1" lang="ko-Kore-KR" altLang="en-US" b="1" dirty="0">
              <a:solidFill>
                <a:srgbClr val="FF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315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4587DE8-6231-7248-80A3-049BBC07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Manifest &amp; Permission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796269-6C6D-DF4E-B97B-34D53303A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14"/>
          <a:stretch/>
        </p:blipFill>
        <p:spPr>
          <a:xfrm>
            <a:off x="177800" y="2098040"/>
            <a:ext cx="11100732" cy="13255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3D8735-27FD-614B-888C-FE5B1F884D48}"/>
              </a:ext>
            </a:extLst>
          </p:cNvPr>
          <p:cNvSpPr/>
          <p:nvPr/>
        </p:nvSpPr>
        <p:spPr>
          <a:xfrm>
            <a:off x="177800" y="1506022"/>
            <a:ext cx="2155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AndroidManifest.xml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FA87967-3415-C047-BAD8-C0CF37EDC6A9}"/>
              </a:ext>
            </a:extLst>
          </p:cNvPr>
          <p:cNvSpPr/>
          <p:nvPr/>
        </p:nvSpPr>
        <p:spPr>
          <a:xfrm>
            <a:off x="492760" y="2430818"/>
            <a:ext cx="7523480" cy="29206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5455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419</Words>
  <Application>Microsoft Macintosh PowerPoint</Application>
  <PresentationFormat>와이드스크린</PresentationFormat>
  <Paragraphs>44</Paragraphs>
  <Slides>10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NanumSquare</vt:lpstr>
      <vt:lpstr>Arial</vt:lpstr>
      <vt:lpstr>Calibri</vt:lpstr>
      <vt:lpstr>Calibri Light</vt:lpstr>
      <vt:lpstr>Office 테마</vt:lpstr>
      <vt:lpstr>ar</vt:lpstr>
      <vt:lpstr>PowerPoint 프레젠테이션</vt:lpstr>
      <vt:lpstr>PowerPoint 프레젠테이션</vt:lpstr>
      <vt:lpstr>PowerPoint 프레젠테이션</vt:lpstr>
      <vt:lpstr>PowerPoint 프레젠테이션</vt:lpstr>
      <vt:lpstr>보정</vt:lpstr>
      <vt:lpstr>PowerPoint 프레젠테이션</vt:lpstr>
      <vt:lpstr>CurvSurf FindSurface</vt:lpstr>
      <vt:lpstr>Manifest &amp; Permission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</dc:title>
  <dc:creator>박성빈</dc:creator>
  <cp:lastModifiedBy>박성빈</cp:lastModifiedBy>
  <cp:revision>7</cp:revision>
  <dcterms:created xsi:type="dcterms:W3CDTF">2021-06-17T11:20:16Z</dcterms:created>
  <dcterms:modified xsi:type="dcterms:W3CDTF">2021-06-17T17:14:00Z</dcterms:modified>
</cp:coreProperties>
</file>